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24387048" cy="13716000"/>
  <p:notesSz cx="13716000" cy="2438704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JayanAXHF/IDR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70159" y="1270000"/>
            <a:ext cx="13848964" cy="7738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40"/>
              </a:lnSpc>
              <a:buNone/>
            </a:pPr>
            <a:r>
              <a:rPr lang="en-US" sz="19000" spc="-95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Computer &amp;</a:t>
            </a:r>
            <a:endParaRPr lang="en-US" sz="19000" dirty="0"/>
          </a:p>
          <a:p>
            <a:pPr algn="l" indent="0" marL="0">
              <a:lnSpc>
                <a:spcPts val="18240"/>
              </a:lnSpc>
              <a:buNone/>
            </a:pPr>
            <a:r>
              <a:rPr lang="en-US" sz="19000" spc="-95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English</a:t>
            </a:r>
            <a:endParaRPr lang="en-US" sz="19000" dirty="0"/>
          </a:p>
          <a:p>
            <a:pPr algn="l" indent="0" marL="0">
              <a:lnSpc>
                <a:spcPts val="18240"/>
              </a:lnSpc>
              <a:buNone/>
            </a:pPr>
            <a:r>
              <a:rPr lang="en-US" sz="19000" spc="-95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IDR</a:t>
            </a:r>
            <a:endParaRPr lang="en-US" sz="19000" dirty="0"/>
          </a:p>
        </p:txBody>
      </p:sp>
      <p:sp>
        <p:nvSpPr>
          <p:cNvPr id="4" name="Text 1"/>
          <p:cNvSpPr/>
          <p:nvPr/>
        </p:nvSpPr>
        <p:spPr>
          <a:xfrm>
            <a:off x="1524191" y="8445500"/>
            <a:ext cx="8408451" cy="596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6"/>
              </a:lnSpc>
              <a:buNone/>
            </a:pPr>
            <a:r>
              <a:rPr lang="en-US" sz="3600" spc="-18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Jayan Sunil | VIII - Colorado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9959" y="584200"/>
            <a:ext cx="2349794" cy="8128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111" y="2197100"/>
            <a:ext cx="9869133" cy="6921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0724" y="2413000"/>
            <a:ext cx="1829029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wheelchair_basketball.jpg</a:t>
            </a:r>
            <a:endParaRPr lang="en-US" sz="1200" dirty="0"/>
          </a:p>
        </p:txBody>
      </p:sp>
      <p:pic>
        <p:nvPicPr>
          <p:cNvPr id="5" name="Image 2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85661" y="6400800"/>
            <a:ext cx="10745543" cy="6045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2739692" y="6604000"/>
            <a:ext cx="1155844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inclusivity.webp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70159" y="1270000"/>
            <a:ext cx="7125591" cy="166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888"/>
              </a:lnSpc>
              <a:buNone/>
            </a:pPr>
            <a:r>
              <a:rPr lang="en-US" sz="9600" spc="-480" kern="0" dirty="0">
                <a:solidFill>
                  <a:srgbClr val="000000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Original Code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543318" y="1270000"/>
            <a:ext cx="8725991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28"/>
              </a:lnSpc>
              <a:buNone/>
            </a:pPr>
            <a:r>
              <a:rPr lang="en-US" sz="3600" spc="-180" kern="0" dirty="0">
                <a:solidFill>
                  <a:srgbClr val="000000">
                    <a:alpha val="49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Original code for this project can be found at </a:t>
            </a:r>
            <a:pPr algn="l" indent="0" marL="0">
              <a:lnSpc>
                <a:spcPts val="4428"/>
              </a:lnSpc>
              <a:buNone/>
            </a:pPr>
            <a:r>
              <a:rPr lang="en-US" sz="3600" u="sng" spc="-180" kern="0" dirty="0">
                <a:solidFill>
                  <a:srgbClr val="000000">
                    <a:alpha val="49000"/>
                  </a:srgbClr>
                </a:solidFill>
                <a:latin typeface="Inter Extra Bold" pitchFamily="34" charset="0"/>
                <a:ea typeface="Inter Extra Bold" pitchFamily="34" charset="-122"/>
                <a:cs typeface="Inter Extra Bold" pitchFamily="34" charset="-120"/>
                <a:hlinkClick r:id="rId1" invalidUrl="" action="" tgtFrame="" tooltip="Open https://github.com/JayanAXHF/IDR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https://github.com/JayanAXHF/IDR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066083" y="12534900"/>
            <a:ext cx="190524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11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1270159" y="1270000"/>
            <a:ext cx="13637271" cy="2294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440"/>
              </a:lnSpc>
              <a:buNone/>
            </a:pPr>
            <a:r>
              <a:rPr lang="en-US" sz="14000" spc="-70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English IDR</a:t>
            </a:r>
            <a:endParaRPr lang="en-US" sz="1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711" y="558800"/>
            <a:ext cx="17815887" cy="125880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066083" y="12534900"/>
            <a:ext cx="152419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FFFFFF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1270159" y="1270000"/>
            <a:ext cx="13637271" cy="2294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440"/>
              </a:lnSpc>
              <a:buNone/>
            </a:pPr>
            <a:r>
              <a:rPr lang="en-US" sz="14000" spc="-700" kern="0" dirty="0">
                <a:solidFill>
                  <a:srgbClr val="FFFFFF">
                    <a:alpha val="100000"/>
                  </a:srgbClr>
                </a:solidFill>
                <a:latin typeface="Karla Regular" pitchFamily="34" charset="0"/>
                <a:ea typeface="Karla Regular" pitchFamily="34" charset="-122"/>
                <a:cs typeface="Karla Regular" pitchFamily="34" charset="-120"/>
              </a:rPr>
              <a:t>Computer IDR</a:t>
            </a:r>
            <a:endParaRPr lang="en-US" sz="1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5321" y="516194"/>
            <a:ext cx="22926365" cy="126537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939067" y="13144500"/>
            <a:ext cx="952619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Screenshot 1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5321" y="635000"/>
            <a:ext cx="22926365" cy="12534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913664" y="13144500"/>
            <a:ext cx="978022" cy="27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spc="-26" kern="0" dirty="0">
                <a:solidFill>
                  <a:srgbClr val="000000">
                    <a:alpha val="100000"/>
                  </a:srgbClr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Screenshot 2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4556" y="254000"/>
            <a:ext cx="2959470" cy="10033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56" y="1549400"/>
            <a:ext cx="23523340" cy="1173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7781" y="1346200"/>
            <a:ext cx="10948768" cy="115951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60257" y="1346200"/>
            <a:ext cx="11190099" cy="11518900"/>
          </a:xfrm>
          <a:prstGeom prst="rect">
            <a:avLst/>
          </a:prstGeom>
        </p:spPr>
      </p:pic>
      <p:pic>
        <p:nvPicPr>
          <p:cNvPr id="4" name="Image 2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781" y="215900"/>
            <a:ext cx="24667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5644" y="1625600"/>
            <a:ext cx="23307413" cy="118237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644" y="457200"/>
            <a:ext cx="4356645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8870" y="1320800"/>
            <a:ext cx="11634654" cy="121793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3524" y="1320800"/>
            <a:ext cx="11723565" cy="8280400"/>
          </a:xfrm>
          <a:prstGeom prst="rect">
            <a:avLst/>
          </a:prstGeom>
        </p:spPr>
      </p:pic>
      <p:pic>
        <p:nvPicPr>
          <p:cNvPr id="4" name="Image 2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870" y="279400"/>
            <a:ext cx="4356645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9959" y="812800"/>
            <a:ext cx="3988298" cy="8128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49" y="1879600"/>
            <a:ext cx="23586848" cy="1065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2024-11-23T11:13:00Z</dcterms:created>
  <dcterms:modified xsi:type="dcterms:W3CDTF">2024-11-23T11:13:00Z</dcterms:modified>
</cp:coreProperties>
</file>